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6" r:id="rId6"/>
    <p:sldId id="267" r:id="rId7"/>
    <p:sldId id="268" r:id="rId8"/>
    <p:sldId id="269" r:id="rId9"/>
    <p:sldId id="270" r:id="rId10"/>
    <p:sldId id="260" r:id="rId11"/>
    <p:sldId id="261" r:id="rId12"/>
    <p:sldId id="262" r:id="rId13"/>
    <p:sldId id="265" r:id="rId14"/>
    <p:sldId id="263" r:id="rId15"/>
    <p:sldId id="264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8CEDD91-31AA-4A8B-B90B-AA16D3AC2F41}" type="datetimeFigureOut">
              <a:rPr lang="pt-BR" smtClean="0"/>
              <a:pPr/>
              <a:t>8/11/2011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051FD5-EEB6-4B44-B396-989A097E9B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23728" y="1988840"/>
            <a:ext cx="6172200" cy="216562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Software para disponibilização de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dados de mercado para pesquisas acadêmicas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744" y="5373216"/>
            <a:ext cx="6172200" cy="873950"/>
          </a:xfrm>
        </p:spPr>
        <p:txBody>
          <a:bodyPr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Aluno: Douglas Alves dos Reis</a:t>
            </a:r>
          </a:p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Orientar: Walter Mascarenhas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907704" y="40466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i="1" dirty="0">
                <a:latin typeface="Arial" pitchFamily="34" charset="0"/>
                <a:cs typeface="Arial" pitchFamily="34" charset="0"/>
              </a:rPr>
              <a:t>MAC499 -Trabalho de Formatura Supervisionado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realizadas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Modelagem do banco de dados e estudo das ferramentas adotadas</a:t>
            </a:r>
          </a:p>
          <a:p>
            <a:r>
              <a:rPr lang="pt-BR" dirty="0" smtClean="0"/>
              <a:t> Estudo sobre aspectos do mercado financeiro</a:t>
            </a:r>
          </a:p>
          <a:p>
            <a:r>
              <a:rPr lang="pt-BR" dirty="0" smtClean="0"/>
              <a:t>Levantamento das fontes de dados de mercado utilizadas no carregamento da base</a:t>
            </a:r>
          </a:p>
          <a:p>
            <a:r>
              <a:rPr lang="pt-BR" dirty="0" smtClean="0"/>
              <a:t>Testes automatizados</a:t>
            </a:r>
          </a:p>
          <a:p>
            <a:r>
              <a:rPr lang="pt-BR" dirty="0" smtClean="0"/>
              <a:t> Implementação do carregamento para dados históricos de ações e </a:t>
            </a:r>
            <a:r>
              <a:rPr lang="pt-BR" dirty="0" smtClean="0"/>
              <a:t>opções</a:t>
            </a:r>
            <a:endParaRPr lang="pt-BR" dirty="0" smtClean="0"/>
          </a:p>
          <a:p>
            <a:r>
              <a:rPr lang="pt-BR" dirty="0" smtClean="0"/>
              <a:t> Camada de exibição dos dados na </a:t>
            </a:r>
            <a:r>
              <a:rPr lang="pt-BR" dirty="0" smtClean="0"/>
              <a:t>base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utilizadas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Linguagem Java</a:t>
            </a:r>
          </a:p>
          <a:p>
            <a:r>
              <a:rPr lang="pt-BR" dirty="0" smtClean="0"/>
              <a:t> Eclipse</a:t>
            </a:r>
          </a:p>
          <a:p>
            <a:r>
              <a:rPr lang="pt-BR" dirty="0" smtClean="0"/>
              <a:t> Interface gráfica: Swing </a:t>
            </a:r>
            <a:r>
              <a:rPr lang="pt-BR" dirty="0" err="1" smtClean="0"/>
              <a:t>java</a:t>
            </a:r>
            <a:endParaRPr lang="pt-BR" dirty="0" smtClean="0"/>
          </a:p>
          <a:p>
            <a:r>
              <a:rPr lang="pt-BR" dirty="0" smtClean="0"/>
              <a:t> Mapeamento objeto-relacional: </a:t>
            </a:r>
            <a:r>
              <a:rPr lang="pt-BR" dirty="0" err="1" smtClean="0"/>
              <a:t>Hibernate</a:t>
            </a:r>
            <a:endParaRPr lang="pt-BR" dirty="0" smtClean="0"/>
          </a:p>
          <a:p>
            <a:r>
              <a:rPr lang="pt-BR" dirty="0" smtClean="0"/>
              <a:t> Gráfico: </a:t>
            </a:r>
            <a:r>
              <a:rPr lang="pt-BR" dirty="0" err="1" smtClean="0"/>
              <a:t>JFreeChart</a:t>
            </a:r>
            <a:endParaRPr lang="pt-BR" dirty="0" smtClean="0"/>
          </a:p>
          <a:p>
            <a:r>
              <a:rPr lang="pt-BR" dirty="0" smtClean="0"/>
              <a:t> Banco de dados </a:t>
            </a:r>
            <a:r>
              <a:rPr lang="pt-BR" dirty="0" err="1" smtClean="0"/>
              <a:t>MySQL</a:t>
            </a:r>
            <a:endParaRPr lang="pt-BR" dirty="0" smtClean="0"/>
          </a:p>
          <a:p>
            <a:r>
              <a:rPr lang="pt-BR" dirty="0" smtClean="0"/>
              <a:t> Diagrama de casos de uso: </a:t>
            </a:r>
            <a:r>
              <a:rPr lang="pt-BR" dirty="0" err="1" smtClean="0"/>
              <a:t>Astah</a:t>
            </a:r>
            <a:r>
              <a:rPr lang="pt-BR" dirty="0" smtClean="0"/>
              <a:t> </a:t>
            </a:r>
            <a:r>
              <a:rPr lang="pt-BR" dirty="0" err="1" smtClean="0"/>
              <a:t>Community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software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Autenticação do usuário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MDI</a:t>
            </a:r>
          </a:p>
          <a:p>
            <a:endParaRPr lang="pt-BR" dirty="0" smtClean="0"/>
          </a:p>
          <a:p>
            <a:r>
              <a:rPr lang="pt-BR" dirty="0" smtClean="0"/>
              <a:t>Configuração do host do banco de dados</a:t>
            </a:r>
          </a:p>
          <a:p>
            <a:endParaRPr lang="pt-BR" dirty="0" smtClean="0"/>
          </a:p>
          <a:p>
            <a:r>
              <a:rPr lang="pt-BR" dirty="0" smtClean="0"/>
              <a:t>Carregamento do banco</a:t>
            </a:r>
          </a:p>
          <a:p>
            <a:endParaRPr lang="pt-BR" dirty="0" smtClean="0"/>
          </a:p>
          <a:p>
            <a:r>
              <a:rPr lang="pt-BR" dirty="0" smtClean="0"/>
              <a:t> Formulário de cotações e eventos</a:t>
            </a:r>
          </a:p>
          <a:p>
            <a:endParaRPr lang="pt-BR" dirty="0" smtClean="0"/>
          </a:p>
          <a:p>
            <a:r>
              <a:rPr lang="pt-BR" dirty="0" smtClean="0"/>
              <a:t>Cadastro de novos usuários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software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Exibição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obtidos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10944" cy="2476872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Dúvidas e sugestões</a:t>
            </a:r>
            <a:endParaRPr lang="pt-BR" dirty="0"/>
          </a:p>
        </p:txBody>
      </p:sp>
      <p:pic>
        <p:nvPicPr>
          <p:cNvPr id="4" name="Espaço Reservado para Conteúdo 3" descr="idei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0687" y="2132012"/>
            <a:ext cx="5000625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Cronograma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71600" y="1600200"/>
            <a:ext cx="6953200" cy="48737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Motivação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Introdução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Atividades realizadas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Ferramentas utilizadas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software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Resultados obtidos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Dúvidas e sugestões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Interesse pelo mercado</a:t>
            </a:r>
          </a:p>
          <a:p>
            <a:endParaRPr lang="pt-BR" dirty="0" smtClean="0"/>
          </a:p>
          <a:p>
            <a:r>
              <a:rPr lang="pt-BR" dirty="0" smtClean="0"/>
              <a:t>Relação com o trabalho desenvolvido no estágio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Por que investir?</a:t>
            </a:r>
          </a:p>
          <a:p>
            <a:endParaRPr lang="pt-BR" dirty="0" smtClean="0"/>
          </a:p>
          <a:p>
            <a:r>
              <a:rPr lang="pt-BR" dirty="0" smtClean="0"/>
              <a:t>Ativos mais negociados no Brasil</a:t>
            </a:r>
          </a:p>
          <a:p>
            <a:endParaRPr lang="pt-BR" dirty="0" smtClean="0"/>
          </a:p>
          <a:p>
            <a:r>
              <a:rPr lang="pt-BR" dirty="0" smtClean="0"/>
              <a:t>Eventos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Qual o papel da bolsa de valores e corretoras?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 divulgação de dados relativos às negociações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investir?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Recursos excedentes</a:t>
            </a:r>
          </a:p>
          <a:p>
            <a:endParaRPr lang="pt-BR" dirty="0" smtClean="0"/>
          </a:p>
          <a:p>
            <a:r>
              <a:rPr lang="pt-BR" dirty="0" smtClean="0"/>
              <a:t>Expectativa de rentabilidade</a:t>
            </a:r>
          </a:p>
          <a:p>
            <a:endParaRPr lang="pt-BR" dirty="0" smtClean="0"/>
          </a:p>
          <a:p>
            <a:r>
              <a:rPr lang="pt-BR" dirty="0" smtClean="0"/>
              <a:t>Consumir mais no futuro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Ativos mais negociados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Ações </a:t>
            </a:r>
          </a:p>
          <a:p>
            <a:endParaRPr lang="pt-BR" dirty="0" smtClean="0"/>
          </a:p>
          <a:p>
            <a:r>
              <a:rPr lang="pt-BR" dirty="0" smtClean="0"/>
              <a:t>Opções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Split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Inplits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Dividendos</a:t>
            </a:r>
          </a:p>
          <a:p>
            <a:endParaRPr lang="pt-BR" dirty="0" smtClean="0"/>
          </a:p>
          <a:p>
            <a:r>
              <a:rPr lang="pt-BR" dirty="0" smtClean="0"/>
              <a:t>Juros sobre capital próprio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Papel das bolsas de valores e corretoras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Ordem de compra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Transparência nas negociações (divulgação)</a:t>
            </a:r>
          </a:p>
          <a:p>
            <a:endParaRPr lang="pt-BR" dirty="0" smtClean="0"/>
          </a:p>
          <a:p>
            <a:r>
              <a:rPr lang="pt-BR" dirty="0" smtClean="0"/>
              <a:t>Padronização nos contratos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Garantias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Divulgação dos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Dados diariamente divulgados</a:t>
            </a:r>
          </a:p>
          <a:p>
            <a:endParaRPr lang="pt-BR" dirty="0" smtClean="0"/>
          </a:p>
          <a:p>
            <a:r>
              <a:rPr lang="pt-BR" dirty="0" smtClean="0"/>
              <a:t>Sistemas de divulgação</a:t>
            </a:r>
          </a:p>
          <a:p>
            <a:endParaRPr lang="pt-BR" dirty="0" smtClean="0"/>
          </a:p>
          <a:p>
            <a:r>
              <a:rPr lang="pt-BR" dirty="0" smtClean="0"/>
              <a:t>Entrada para o sistema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257</Words>
  <Application>Microsoft Office PowerPoint</Application>
  <PresentationFormat>Apresentação na tela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Balcão Envidraçado</vt:lpstr>
      <vt:lpstr>Software para disponibilização de dados de mercado para pesquisas acadêmicas</vt:lpstr>
      <vt:lpstr>Cronograma</vt:lpstr>
      <vt:lpstr>Motivação</vt:lpstr>
      <vt:lpstr>Introdução</vt:lpstr>
      <vt:lpstr>Por que investir?</vt:lpstr>
      <vt:lpstr>Ativos mais negociados no Brasil</vt:lpstr>
      <vt:lpstr>Eventos</vt:lpstr>
      <vt:lpstr>Papel das bolsas de valores e corretoras</vt:lpstr>
      <vt:lpstr>Divulgação dos dados</vt:lpstr>
      <vt:lpstr>Atividades realizadas</vt:lpstr>
      <vt:lpstr>Ferramentas utilizadas</vt:lpstr>
      <vt:lpstr>O software</vt:lpstr>
      <vt:lpstr>O software</vt:lpstr>
      <vt:lpstr>Resultados obtidos</vt:lpstr>
      <vt:lpstr>Dúvidas e sugestões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Douglas</dc:creator>
  <cp:lastModifiedBy>Douglas</cp:lastModifiedBy>
  <cp:revision>19</cp:revision>
  <dcterms:created xsi:type="dcterms:W3CDTF">2011-11-06T03:20:45Z</dcterms:created>
  <dcterms:modified xsi:type="dcterms:W3CDTF">2011-11-08T06:28:21Z</dcterms:modified>
</cp:coreProperties>
</file>